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91" r:id="rId35"/>
    <p:sldId id="295" r:id="rId36"/>
    <p:sldId id="292" r:id="rId37"/>
    <p:sldId id="293" r:id="rId38"/>
    <p:sldId id="294" r:id="rId39"/>
    <p:sldId id="296" r:id="rId40"/>
    <p:sldId id="297" r:id="rId41"/>
    <p:sldId id="300" r:id="rId42"/>
    <p:sldId id="302" r:id="rId43"/>
    <p:sldId id="303" r:id="rId44"/>
    <p:sldId id="298" r:id="rId45"/>
    <p:sldId id="299" r:id="rId46"/>
    <p:sldId id="301" r:id="rId47"/>
    <p:sldId id="304" r:id="rId48"/>
    <p:sldId id="305" r:id="rId49"/>
    <p:sldId id="306" r:id="rId50"/>
    <p:sldId id="308" r:id="rId51"/>
    <p:sldId id="307" r:id="rId52"/>
    <p:sldId id="309" r:id="rId53"/>
    <p:sldId id="311" r:id="rId54"/>
    <p:sldId id="312" r:id="rId55"/>
    <p:sldId id="261" r:id="rId56"/>
    <p:sldId id="262" r:id="rId5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14" dt="2022-05-12T09:46:00.164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16:31:39.966" v="3286" actId="20577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17:26.390" v="2146" actId="1076"/>
        <pc:sldMkLst>
          <pc:docMk/>
          <pc:sldMk cId="630197338" sldId="291"/>
        </pc:sldMkLst>
        <pc:spChg chg="mod">
          <ac:chgData name="Sean Albertyn" userId="f499a6e059928ae0" providerId="LiveId" clId="{AE64FCEC-2C26-418C-80E2-383765709D65}" dt="2022-05-12T09:17:24.158" v="2143" actId="20577"/>
          <ac:spMkLst>
            <pc:docMk/>
            <pc:sldMk cId="630197338" sldId="291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9:17:26.390" v="2146" actId="1076"/>
          <ac:picMkLst>
            <pc:docMk/>
            <pc:sldMk cId="630197338" sldId="291"/>
            <ac:picMk id="3" creationId="{DF0A0754-DFC2-71C6-8489-A37A98B1DCBB}"/>
          </ac:picMkLst>
        </pc:picChg>
        <pc:picChg chg="del">
          <ac:chgData name="Sean Albertyn" userId="f499a6e059928ae0" providerId="LiveId" clId="{AE64FCEC-2C26-418C-80E2-383765709D65}" dt="2022-05-12T09:17:25.007" v="2144" actId="478"/>
          <ac:picMkLst>
            <pc:docMk/>
            <pc:sldMk cId="630197338" sldId="291"/>
            <ac:picMk id="4" creationId="{5E6FCB87-EB99-19B7-2D9E-2791B866C959}"/>
          </ac:picMkLst>
        </pc:picChg>
      </pc:sldChg>
      <pc:sldChg chg="addSp delSp modSp add mod ord">
        <pc:chgData name="Sean Albertyn" userId="f499a6e059928ae0" providerId="LiveId" clId="{AE64FCEC-2C26-418C-80E2-383765709D65}" dt="2022-05-12T09:33:50.903" v="2253" actId="20577"/>
        <pc:sldMkLst>
          <pc:docMk/>
          <pc:sldMk cId="17826902" sldId="292"/>
        </pc:sldMkLst>
        <pc:spChg chg="mod">
          <ac:chgData name="Sean Albertyn" userId="f499a6e059928ae0" providerId="LiveId" clId="{AE64FCEC-2C26-418C-80E2-383765709D65}" dt="2022-05-12T09:32:57.409" v="2152" actId="20577"/>
          <ac:spMkLst>
            <pc:docMk/>
            <pc:sldMk cId="17826902" sldId="29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33:50.903" v="2253" actId="20577"/>
          <ac:graphicFrameMkLst>
            <pc:docMk/>
            <pc:sldMk cId="17826902" sldId="29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33:04.003" v="2158" actId="1076"/>
          <ac:picMkLst>
            <pc:docMk/>
            <pc:sldMk cId="17826902" sldId="292"/>
            <ac:picMk id="3" creationId="{9B0E93CF-B0F0-BFB0-A830-46B982CEDCB0}"/>
          </ac:picMkLst>
        </pc:picChg>
        <pc:picChg chg="del">
          <ac:chgData name="Sean Albertyn" userId="f499a6e059928ae0" providerId="LiveId" clId="{AE64FCEC-2C26-418C-80E2-383765709D65}" dt="2022-05-12T09:32:59.679" v="2154" actId="478"/>
          <ac:picMkLst>
            <pc:docMk/>
            <pc:sldMk cId="17826902" sldId="292"/>
            <ac:picMk id="4" creationId="{6968F7B6-5492-7BD7-BFDD-E6ED56FEE57B}"/>
          </ac:picMkLst>
        </pc:picChg>
        <pc:picChg chg="add mod">
          <ac:chgData name="Sean Albertyn" userId="f499a6e059928ae0" providerId="LiveId" clId="{AE64FCEC-2C26-418C-80E2-383765709D65}" dt="2022-05-12T09:33:18.845" v="2161" actId="1076"/>
          <ac:picMkLst>
            <pc:docMk/>
            <pc:sldMk cId="17826902" sldId="292"/>
            <ac:picMk id="6" creationId="{DABD44FD-A99A-777A-DC7D-CC6E3C6D89D7}"/>
          </ac:picMkLst>
        </pc:picChg>
        <pc:picChg chg="del">
          <ac:chgData name="Sean Albertyn" userId="f499a6e059928ae0" providerId="LiveId" clId="{AE64FCEC-2C26-418C-80E2-383765709D65}" dt="2022-05-12T09:32:58.824" v="2153" actId="478"/>
          <ac:picMkLst>
            <pc:docMk/>
            <pc:sldMk cId="17826902" sldId="292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46:09.532" v="2388" actId="20577"/>
        <pc:sldMkLst>
          <pc:docMk/>
          <pc:sldMk cId="342461874" sldId="293"/>
        </pc:sldMkLst>
        <pc:spChg chg="mod">
          <ac:chgData name="Sean Albertyn" userId="f499a6e059928ae0" providerId="LiveId" clId="{AE64FCEC-2C26-418C-80E2-383765709D65}" dt="2022-05-12T09:43:50.140" v="2272" actId="20577"/>
          <ac:spMkLst>
            <pc:docMk/>
            <pc:sldMk cId="342461874" sldId="29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5-12T09:46:09.532" v="2388" actId="20577"/>
          <ac:graphicFrameMkLst>
            <pc:docMk/>
            <pc:sldMk cId="342461874" sldId="29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09:43:51.409" v="2273" actId="478"/>
          <ac:picMkLst>
            <pc:docMk/>
            <pc:sldMk cId="342461874" sldId="293"/>
            <ac:picMk id="3" creationId="{9B0E93CF-B0F0-BFB0-A830-46B982CEDCB0}"/>
          </ac:picMkLst>
        </pc:picChg>
        <pc:picChg chg="add mod">
          <ac:chgData name="Sean Albertyn" userId="f499a6e059928ae0" providerId="LiveId" clId="{AE64FCEC-2C26-418C-80E2-383765709D65}" dt="2022-05-12T09:44:17.842" v="2277" actId="14100"/>
          <ac:picMkLst>
            <pc:docMk/>
            <pc:sldMk cId="342461874" sldId="293"/>
            <ac:picMk id="4" creationId="{7EC843B6-1E4A-95CB-F331-8EFD647C1870}"/>
          </ac:picMkLst>
        </pc:picChg>
        <pc:picChg chg="del">
          <ac:chgData name="Sean Albertyn" userId="f499a6e059928ae0" providerId="LiveId" clId="{AE64FCEC-2C26-418C-80E2-383765709D65}" dt="2022-05-12T09:43:51.750" v="2274" actId="478"/>
          <ac:picMkLst>
            <pc:docMk/>
            <pc:sldMk cId="342461874" sldId="293"/>
            <ac:picMk id="6" creationId="{DABD44FD-A99A-777A-DC7D-CC6E3C6D89D7}"/>
          </ac:picMkLst>
        </pc:picChg>
        <pc:picChg chg="add mod">
          <ac:chgData name="Sean Albertyn" userId="f499a6e059928ae0" providerId="LiveId" clId="{AE64FCEC-2C26-418C-80E2-383765709D65}" dt="2022-05-12T09:45:03.761" v="2281" actId="1076"/>
          <ac:picMkLst>
            <pc:docMk/>
            <pc:sldMk cId="342461874" sldId="293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1:22.776" v="2399" actId="1076"/>
        <pc:sldMkLst>
          <pc:docMk/>
          <pc:sldMk cId="3084730869" sldId="294"/>
        </pc:sldMkLst>
        <pc:spChg chg="mod">
          <ac:chgData name="Sean Albertyn" userId="f499a6e059928ae0" providerId="LiveId" clId="{AE64FCEC-2C26-418C-80E2-383765709D65}" dt="2022-05-12T11:30:41.152" v="2391" actId="20577"/>
          <ac:spMkLst>
            <pc:docMk/>
            <pc:sldMk cId="3084730869" sldId="294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30:48.126" v="2396" actId="1076"/>
          <ac:picMkLst>
            <pc:docMk/>
            <pc:sldMk cId="3084730869" sldId="294"/>
            <ac:picMk id="3" creationId="{88362618-69F0-8857-773A-2051EE6E395E}"/>
          </ac:picMkLst>
        </pc:picChg>
        <pc:picChg chg="del">
          <ac:chgData name="Sean Albertyn" userId="f499a6e059928ae0" providerId="LiveId" clId="{AE64FCEC-2C26-418C-80E2-383765709D65}" dt="2022-05-12T11:30:42.364" v="2392" actId="478"/>
          <ac:picMkLst>
            <pc:docMk/>
            <pc:sldMk cId="3084730869" sldId="294"/>
            <ac:picMk id="4" creationId="{7EC843B6-1E4A-95CB-F331-8EFD647C1870}"/>
          </ac:picMkLst>
        </pc:picChg>
        <pc:picChg chg="add mod">
          <ac:chgData name="Sean Albertyn" userId="f499a6e059928ae0" providerId="LiveId" clId="{AE64FCEC-2C26-418C-80E2-383765709D65}" dt="2022-05-12T11:31:22.776" v="2399" actId="1076"/>
          <ac:picMkLst>
            <pc:docMk/>
            <pc:sldMk cId="3084730869" sldId="294"/>
            <ac:picMk id="6" creationId="{BCB6B760-8464-12D1-B2C2-DDAD6A940177}"/>
          </ac:picMkLst>
        </pc:picChg>
        <pc:picChg chg="del">
          <ac:chgData name="Sean Albertyn" userId="f499a6e059928ae0" providerId="LiveId" clId="{AE64FCEC-2C26-418C-80E2-383765709D65}" dt="2022-05-12T11:30:44.041" v="2393" actId="478"/>
          <ac:picMkLst>
            <pc:docMk/>
            <pc:sldMk cId="3084730869" sldId="294"/>
            <ac:picMk id="7" creationId="{F7A2AB5A-6294-DCB1-D3E9-124A439DFD04}"/>
          </ac:picMkLst>
        </pc:picChg>
      </pc:sldChg>
      <pc:sldChg chg="addSp delSp modSp add mod">
        <pc:chgData name="Sean Albertyn" userId="f499a6e059928ae0" providerId="LiveId" clId="{AE64FCEC-2C26-418C-80E2-383765709D65}" dt="2022-05-12T11:32:15.452" v="2413" actId="1076"/>
        <pc:sldMkLst>
          <pc:docMk/>
          <pc:sldMk cId="937860932" sldId="295"/>
        </pc:sldMkLst>
        <pc:spChg chg="mod">
          <ac:chgData name="Sean Albertyn" userId="f499a6e059928ae0" providerId="LiveId" clId="{AE64FCEC-2C26-418C-80E2-383765709D65}" dt="2022-05-12T11:32:12.789" v="2410" actId="20577"/>
          <ac:spMkLst>
            <pc:docMk/>
            <pc:sldMk cId="937860932" sldId="29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2:13.990" v="2411" actId="478"/>
          <ac:picMkLst>
            <pc:docMk/>
            <pc:sldMk cId="937860932" sldId="295"/>
            <ac:picMk id="3" creationId="{DF0A0754-DFC2-71C6-8489-A37A98B1DCBB}"/>
          </ac:picMkLst>
        </pc:picChg>
        <pc:picChg chg="add mod">
          <ac:chgData name="Sean Albertyn" userId="f499a6e059928ae0" providerId="LiveId" clId="{AE64FCEC-2C26-418C-80E2-383765709D65}" dt="2022-05-12T11:32:15.452" v="2413" actId="1076"/>
          <ac:picMkLst>
            <pc:docMk/>
            <pc:sldMk cId="937860932" sldId="295"/>
            <ac:picMk id="4" creationId="{EF5F9E9E-5FEF-23BA-DECE-9DD36141980F}"/>
          </ac:picMkLst>
        </pc:picChg>
      </pc:sldChg>
      <pc:sldChg chg="addSp delSp modSp add mod">
        <pc:chgData name="Sean Albertyn" userId="f499a6e059928ae0" providerId="LiveId" clId="{AE64FCEC-2C26-418C-80E2-383765709D65}" dt="2022-05-12T11:37:32.266" v="2422" actId="1076"/>
        <pc:sldMkLst>
          <pc:docMk/>
          <pc:sldMk cId="1860967121" sldId="296"/>
        </pc:sldMkLst>
        <pc:spChg chg="mod">
          <ac:chgData name="Sean Albertyn" userId="f499a6e059928ae0" providerId="LiveId" clId="{AE64FCEC-2C26-418C-80E2-383765709D65}" dt="2022-05-12T11:37:22.545" v="2416" actId="20577"/>
          <ac:spMkLst>
            <pc:docMk/>
            <pc:sldMk cId="1860967121" sldId="296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1:37:23.655" v="2417" actId="478"/>
          <ac:picMkLst>
            <pc:docMk/>
            <pc:sldMk cId="1860967121" sldId="296"/>
            <ac:picMk id="3" creationId="{88362618-69F0-8857-773A-2051EE6E395E}"/>
          </ac:picMkLst>
        </pc:picChg>
        <pc:picChg chg="add mod">
          <ac:chgData name="Sean Albertyn" userId="f499a6e059928ae0" providerId="LiveId" clId="{AE64FCEC-2C26-418C-80E2-383765709D65}" dt="2022-05-12T11:37:32.266" v="2422" actId="1076"/>
          <ac:picMkLst>
            <pc:docMk/>
            <pc:sldMk cId="1860967121" sldId="296"/>
            <ac:picMk id="4" creationId="{D3FB143D-FB30-7360-E57C-D60A812AF94B}"/>
          </ac:picMkLst>
        </pc:picChg>
        <pc:picChg chg="del">
          <ac:chgData name="Sean Albertyn" userId="f499a6e059928ae0" providerId="LiveId" clId="{AE64FCEC-2C26-418C-80E2-383765709D65}" dt="2022-05-12T11:37:25.186" v="2418" actId="478"/>
          <ac:picMkLst>
            <pc:docMk/>
            <pc:sldMk cId="1860967121" sldId="296"/>
            <ac:picMk id="6" creationId="{BCB6B760-8464-12D1-B2C2-DDAD6A940177}"/>
          </ac:picMkLst>
        </pc:picChg>
      </pc:sldChg>
      <pc:sldChg chg="addSp delSp modSp add mod ord">
        <pc:chgData name="Sean Albertyn" userId="f499a6e059928ae0" providerId="LiveId" clId="{AE64FCEC-2C26-418C-80E2-383765709D65}" dt="2022-05-12T11:45:25.281" v="2431" actId="1076"/>
        <pc:sldMkLst>
          <pc:docMk/>
          <pc:sldMk cId="503264534" sldId="297"/>
        </pc:sldMkLst>
        <pc:spChg chg="mod">
          <ac:chgData name="Sean Albertyn" userId="f499a6e059928ae0" providerId="LiveId" clId="{AE64FCEC-2C26-418C-80E2-383765709D65}" dt="2022-05-12T11:45:20.925" v="2428" actId="20577"/>
          <ac:spMkLst>
            <pc:docMk/>
            <pc:sldMk cId="503264534" sldId="29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1:45:25.281" v="2431" actId="1076"/>
          <ac:picMkLst>
            <pc:docMk/>
            <pc:sldMk cId="503264534" sldId="297"/>
            <ac:picMk id="3" creationId="{747AB22F-AFA2-1B05-DFF4-2C2028988D07}"/>
          </ac:picMkLst>
        </pc:picChg>
        <pc:picChg chg="del">
          <ac:chgData name="Sean Albertyn" userId="f499a6e059928ae0" providerId="LiveId" clId="{AE64FCEC-2C26-418C-80E2-383765709D65}" dt="2022-05-12T11:45:23.296" v="2429" actId="478"/>
          <ac:picMkLst>
            <pc:docMk/>
            <pc:sldMk cId="503264534" sldId="297"/>
            <ac:picMk id="4" creationId="{EF5F9E9E-5FEF-23BA-DECE-9DD36141980F}"/>
          </ac:picMkLst>
        </pc:picChg>
      </pc:sldChg>
      <pc:sldChg chg="addSp delSp modSp add mod ord">
        <pc:chgData name="Sean Albertyn" userId="f499a6e059928ae0" providerId="LiveId" clId="{AE64FCEC-2C26-418C-80E2-383765709D65}" dt="2022-05-12T11:56:07.317" v="2482" actId="20577"/>
        <pc:sldMkLst>
          <pc:docMk/>
          <pc:sldMk cId="1726462347" sldId="298"/>
        </pc:sldMkLst>
        <pc:spChg chg="mod">
          <ac:chgData name="Sean Albertyn" userId="f499a6e059928ae0" providerId="LiveId" clId="{AE64FCEC-2C26-418C-80E2-383765709D65}" dt="2022-05-12T11:55:30.257" v="2437" actId="20577"/>
          <ac:spMkLst>
            <pc:docMk/>
            <pc:sldMk cId="1726462347" sldId="29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1:56:07.317" v="2482" actId="20577"/>
          <ac:graphicFrameMkLst>
            <pc:docMk/>
            <pc:sldMk cId="1726462347" sldId="29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1:55:36.181" v="2443" actId="1076"/>
          <ac:picMkLst>
            <pc:docMk/>
            <pc:sldMk cId="1726462347" sldId="298"/>
            <ac:picMk id="3" creationId="{AEA49693-95A3-DFEF-E96F-A0DC50C0EDB7}"/>
          </ac:picMkLst>
        </pc:picChg>
        <pc:picChg chg="del">
          <ac:chgData name="Sean Albertyn" userId="f499a6e059928ae0" providerId="LiveId" clId="{AE64FCEC-2C26-418C-80E2-383765709D65}" dt="2022-05-12T11:55:31.803" v="2438" actId="478"/>
          <ac:picMkLst>
            <pc:docMk/>
            <pc:sldMk cId="1726462347" sldId="298"/>
            <ac:picMk id="4" creationId="{D3FB143D-FB30-7360-E57C-D60A812AF94B}"/>
          </ac:picMkLst>
        </pc:picChg>
        <pc:picChg chg="add mod">
          <ac:chgData name="Sean Albertyn" userId="f499a6e059928ae0" providerId="LiveId" clId="{AE64FCEC-2C26-418C-80E2-383765709D65}" dt="2022-05-12T11:55:52.781" v="2447" actId="1076"/>
          <ac:picMkLst>
            <pc:docMk/>
            <pc:sldMk cId="1726462347" sldId="298"/>
            <ac:picMk id="6" creationId="{EA4172C9-0D0B-36B5-111A-D901E2D1F9F9}"/>
          </ac:picMkLst>
        </pc:picChg>
      </pc:sldChg>
      <pc:sldChg chg="addSp delSp modSp add mod">
        <pc:chgData name="Sean Albertyn" userId="f499a6e059928ae0" providerId="LiveId" clId="{AE64FCEC-2C26-418C-80E2-383765709D65}" dt="2022-05-12T13:48:46.462" v="2532" actId="313"/>
        <pc:sldMkLst>
          <pc:docMk/>
          <pc:sldMk cId="3378442302" sldId="299"/>
        </pc:sldMkLst>
        <pc:spChg chg="mod">
          <ac:chgData name="Sean Albertyn" userId="f499a6e059928ae0" providerId="LiveId" clId="{AE64FCEC-2C26-418C-80E2-383765709D65}" dt="2022-05-12T13:47:22.482" v="2499" actId="20577"/>
          <ac:spMkLst>
            <pc:docMk/>
            <pc:sldMk cId="3378442302" sldId="29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3:48:46.462" v="2532" actId="313"/>
          <ac:graphicFrameMkLst>
            <pc:docMk/>
            <pc:sldMk cId="3378442302" sldId="29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3:47:23.997" v="2500" actId="478"/>
          <ac:picMkLst>
            <pc:docMk/>
            <pc:sldMk cId="3378442302" sldId="299"/>
            <ac:picMk id="3" creationId="{AEA49693-95A3-DFEF-E96F-A0DC50C0EDB7}"/>
          </ac:picMkLst>
        </pc:picChg>
        <pc:picChg chg="add mod">
          <ac:chgData name="Sean Albertyn" userId="f499a6e059928ae0" providerId="LiveId" clId="{AE64FCEC-2C26-418C-80E2-383765709D65}" dt="2022-05-12T13:47:36.522" v="2503" actId="14100"/>
          <ac:picMkLst>
            <pc:docMk/>
            <pc:sldMk cId="3378442302" sldId="299"/>
            <ac:picMk id="4" creationId="{3802A5E5-82EE-CC8B-2021-A79A9294F773}"/>
          </ac:picMkLst>
        </pc:picChg>
        <pc:picChg chg="del">
          <ac:chgData name="Sean Albertyn" userId="f499a6e059928ae0" providerId="LiveId" clId="{AE64FCEC-2C26-418C-80E2-383765709D65}" dt="2022-05-12T13:47:24.373" v="2501" actId="478"/>
          <ac:picMkLst>
            <pc:docMk/>
            <pc:sldMk cId="3378442302" sldId="299"/>
            <ac:picMk id="6" creationId="{EA4172C9-0D0B-36B5-111A-D901E2D1F9F9}"/>
          </ac:picMkLst>
        </pc:picChg>
        <pc:picChg chg="add mod">
          <ac:chgData name="Sean Albertyn" userId="f499a6e059928ae0" providerId="LiveId" clId="{AE64FCEC-2C26-418C-80E2-383765709D65}" dt="2022-05-12T13:47:48.642" v="2505" actId="1076"/>
          <ac:picMkLst>
            <pc:docMk/>
            <pc:sldMk cId="3378442302" sldId="299"/>
            <ac:picMk id="7" creationId="{A7ADF339-53C5-6F3B-27C0-86F99F25ABD1}"/>
          </ac:picMkLst>
        </pc:picChg>
      </pc:sldChg>
      <pc:sldChg chg="addSp delSp modSp add mod">
        <pc:chgData name="Sean Albertyn" userId="f499a6e059928ae0" providerId="LiveId" clId="{AE64FCEC-2C26-418C-80E2-383765709D65}" dt="2022-05-12T13:49:23.030" v="2546" actId="1076"/>
        <pc:sldMkLst>
          <pc:docMk/>
          <pc:sldMk cId="2505322270" sldId="300"/>
        </pc:sldMkLst>
        <pc:spChg chg="mod">
          <ac:chgData name="Sean Albertyn" userId="f499a6e059928ae0" providerId="LiveId" clId="{AE64FCEC-2C26-418C-80E2-383765709D65}" dt="2022-05-12T13:49:20.171" v="2543" actId="20577"/>
          <ac:spMkLst>
            <pc:docMk/>
            <pc:sldMk cId="2505322270" sldId="30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3:49:21.191" v="2544" actId="478"/>
          <ac:picMkLst>
            <pc:docMk/>
            <pc:sldMk cId="2505322270" sldId="300"/>
            <ac:picMk id="3" creationId="{747AB22F-AFA2-1B05-DFF4-2C2028988D07}"/>
          </ac:picMkLst>
        </pc:picChg>
        <pc:picChg chg="add mod">
          <ac:chgData name="Sean Albertyn" userId="f499a6e059928ae0" providerId="LiveId" clId="{AE64FCEC-2C26-418C-80E2-383765709D65}" dt="2022-05-12T13:49:23.030" v="2546" actId="1076"/>
          <ac:picMkLst>
            <pc:docMk/>
            <pc:sldMk cId="2505322270" sldId="300"/>
            <ac:picMk id="4" creationId="{59321AD4-0EFF-E625-1FE6-FBAB27D089AE}"/>
          </ac:picMkLst>
        </pc:picChg>
      </pc:sldChg>
      <pc:sldChg chg="addSp delSp modSp add mod">
        <pc:chgData name="Sean Albertyn" userId="f499a6e059928ae0" providerId="LiveId" clId="{AE64FCEC-2C26-418C-80E2-383765709D65}" dt="2022-05-12T14:03:19.829" v="2617" actId="313"/>
        <pc:sldMkLst>
          <pc:docMk/>
          <pc:sldMk cId="2884686890" sldId="301"/>
        </pc:sldMkLst>
        <pc:spChg chg="mod">
          <ac:chgData name="Sean Albertyn" userId="f499a6e059928ae0" providerId="LiveId" clId="{AE64FCEC-2C26-418C-80E2-383765709D65}" dt="2022-05-12T14:02:22.429" v="2549" actId="20577"/>
          <ac:spMkLst>
            <pc:docMk/>
            <pc:sldMk cId="2884686890" sldId="301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4:03:19.829" v="2617" actId="313"/>
          <ac:graphicFrameMkLst>
            <pc:docMk/>
            <pc:sldMk cId="2884686890" sldId="301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4:02:38.334" v="2554" actId="1076"/>
          <ac:picMkLst>
            <pc:docMk/>
            <pc:sldMk cId="2884686890" sldId="301"/>
            <ac:picMk id="3" creationId="{71AFFAD9-69B9-58B7-DB7E-623E5CACFE96}"/>
          </ac:picMkLst>
        </pc:picChg>
        <pc:picChg chg="del">
          <ac:chgData name="Sean Albertyn" userId="f499a6e059928ae0" providerId="LiveId" clId="{AE64FCEC-2C26-418C-80E2-383765709D65}" dt="2022-05-12T14:02:33.826" v="2550" actId="478"/>
          <ac:picMkLst>
            <pc:docMk/>
            <pc:sldMk cId="2884686890" sldId="301"/>
            <ac:picMk id="4" creationId="{3802A5E5-82EE-CC8B-2021-A79A9294F773}"/>
          </ac:picMkLst>
        </pc:picChg>
        <pc:picChg chg="add mod">
          <ac:chgData name="Sean Albertyn" userId="f499a6e059928ae0" providerId="LiveId" clId="{AE64FCEC-2C26-418C-80E2-383765709D65}" dt="2022-05-12T14:02:54.681" v="2556" actId="1076"/>
          <ac:picMkLst>
            <pc:docMk/>
            <pc:sldMk cId="2884686890" sldId="301"/>
            <ac:picMk id="6" creationId="{BA2F9625-4F1F-ACF5-4A65-C28F90AEF460}"/>
          </ac:picMkLst>
        </pc:picChg>
        <pc:picChg chg="del">
          <ac:chgData name="Sean Albertyn" userId="f499a6e059928ae0" providerId="LiveId" clId="{AE64FCEC-2C26-418C-80E2-383765709D65}" dt="2022-05-12T14:02:34.531" v="2551" actId="478"/>
          <ac:picMkLst>
            <pc:docMk/>
            <pc:sldMk cId="2884686890" sldId="301"/>
            <ac:picMk id="7" creationId="{A7ADF339-53C5-6F3B-27C0-86F99F25ABD1}"/>
          </ac:picMkLst>
        </pc:picChg>
      </pc:sldChg>
      <pc:sldChg chg="addSp delSp modSp add mod">
        <pc:chgData name="Sean Albertyn" userId="f499a6e059928ae0" providerId="LiveId" clId="{AE64FCEC-2C26-418C-80E2-383765709D65}" dt="2022-05-12T14:03:47.773" v="2623" actId="1076"/>
        <pc:sldMkLst>
          <pc:docMk/>
          <pc:sldMk cId="1086835770" sldId="302"/>
        </pc:sldMkLst>
        <pc:spChg chg="mod">
          <ac:chgData name="Sean Albertyn" userId="f499a6e059928ae0" providerId="LiveId" clId="{AE64FCEC-2C26-418C-80E2-383765709D65}" dt="2022-05-12T14:03:45.598" v="2620" actId="20577"/>
          <ac:spMkLst>
            <pc:docMk/>
            <pc:sldMk cId="1086835770" sldId="302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4:03:47.773" v="2623" actId="1076"/>
          <ac:picMkLst>
            <pc:docMk/>
            <pc:sldMk cId="1086835770" sldId="302"/>
            <ac:picMk id="3" creationId="{075D7C07-D742-F8C1-876D-DD4B0F6F438B}"/>
          </ac:picMkLst>
        </pc:picChg>
        <pc:picChg chg="del">
          <ac:chgData name="Sean Albertyn" userId="f499a6e059928ae0" providerId="LiveId" clId="{AE64FCEC-2C26-418C-80E2-383765709D65}" dt="2022-05-12T14:03:46.381" v="2621" actId="478"/>
          <ac:picMkLst>
            <pc:docMk/>
            <pc:sldMk cId="1086835770" sldId="302"/>
            <ac:picMk id="4" creationId="{59321AD4-0EFF-E625-1FE6-FBAB27D089AE}"/>
          </ac:picMkLst>
        </pc:picChg>
      </pc:sldChg>
      <pc:sldChg chg="addSp delSp modSp add mod">
        <pc:chgData name="Sean Albertyn" userId="f499a6e059928ae0" providerId="LiveId" clId="{AE64FCEC-2C26-418C-80E2-383765709D65}" dt="2022-05-12T15:40:00.510" v="2628" actId="22"/>
        <pc:sldMkLst>
          <pc:docMk/>
          <pc:sldMk cId="826865631" sldId="303"/>
        </pc:sldMkLst>
        <pc:spChg chg="mod">
          <ac:chgData name="Sean Albertyn" userId="f499a6e059928ae0" providerId="LiveId" clId="{AE64FCEC-2C26-418C-80E2-383765709D65}" dt="2022-05-12T15:39:58.416" v="2626" actId="20577"/>
          <ac:spMkLst>
            <pc:docMk/>
            <pc:sldMk cId="826865631" sldId="303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5:39:59.830" v="2627" actId="478"/>
          <ac:picMkLst>
            <pc:docMk/>
            <pc:sldMk cId="826865631" sldId="303"/>
            <ac:picMk id="3" creationId="{075D7C07-D742-F8C1-876D-DD4B0F6F438B}"/>
          </ac:picMkLst>
        </pc:picChg>
        <pc:picChg chg="add">
          <ac:chgData name="Sean Albertyn" userId="f499a6e059928ae0" providerId="LiveId" clId="{AE64FCEC-2C26-418C-80E2-383765709D65}" dt="2022-05-12T15:40:00.510" v="2628" actId="22"/>
          <ac:picMkLst>
            <pc:docMk/>
            <pc:sldMk cId="826865631" sldId="303"/>
            <ac:picMk id="4" creationId="{4F00D796-D0A3-6977-B858-3F25A5733B67}"/>
          </ac:picMkLst>
        </pc:picChg>
      </pc:sldChg>
      <pc:sldChg chg="addSp delSp modSp add mod">
        <pc:chgData name="Sean Albertyn" userId="f499a6e059928ae0" providerId="LiveId" clId="{AE64FCEC-2C26-418C-80E2-383765709D65}" dt="2022-05-12T15:41:39.047" v="2795" actId="20577"/>
        <pc:sldMkLst>
          <pc:docMk/>
          <pc:sldMk cId="1563747712" sldId="304"/>
        </pc:sldMkLst>
        <pc:spChg chg="mod">
          <ac:chgData name="Sean Albertyn" userId="f499a6e059928ae0" providerId="LiveId" clId="{AE64FCEC-2C26-418C-80E2-383765709D65}" dt="2022-05-12T15:40:43.516" v="2631" actId="20577"/>
          <ac:spMkLst>
            <pc:docMk/>
            <pc:sldMk cId="1563747712" sldId="30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5:41:39.047" v="2795" actId="20577"/>
          <ac:graphicFrameMkLst>
            <pc:docMk/>
            <pc:sldMk cId="1563747712" sldId="30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5:40:44.935" v="2633" actId="478"/>
          <ac:picMkLst>
            <pc:docMk/>
            <pc:sldMk cId="1563747712" sldId="304"/>
            <ac:picMk id="3" creationId="{71AFFAD9-69B9-58B7-DB7E-623E5CACFE96}"/>
          </ac:picMkLst>
        </pc:picChg>
        <pc:picChg chg="add mod">
          <ac:chgData name="Sean Albertyn" userId="f499a6e059928ae0" providerId="LiveId" clId="{AE64FCEC-2C26-418C-80E2-383765709D65}" dt="2022-05-12T15:40:50.309" v="2637" actId="1076"/>
          <ac:picMkLst>
            <pc:docMk/>
            <pc:sldMk cId="1563747712" sldId="304"/>
            <ac:picMk id="4" creationId="{0DF944BE-4C07-DA25-3FAF-1E8AA044F579}"/>
          </ac:picMkLst>
        </pc:picChg>
        <pc:picChg chg="del">
          <ac:chgData name="Sean Albertyn" userId="f499a6e059928ae0" providerId="LiveId" clId="{AE64FCEC-2C26-418C-80E2-383765709D65}" dt="2022-05-12T15:40:44.521" v="2632" actId="478"/>
          <ac:picMkLst>
            <pc:docMk/>
            <pc:sldMk cId="1563747712" sldId="304"/>
            <ac:picMk id="6" creationId="{BA2F9625-4F1F-ACF5-4A65-C28F90AEF460}"/>
          </ac:picMkLst>
        </pc:picChg>
      </pc:sldChg>
      <pc:sldChg chg="addSp delSp modSp add mod">
        <pc:chgData name="Sean Albertyn" userId="f499a6e059928ae0" providerId="LiveId" clId="{AE64FCEC-2C26-418C-80E2-383765709D65}" dt="2022-05-12T15:48:21.877" v="2826" actId="20577"/>
        <pc:sldMkLst>
          <pc:docMk/>
          <pc:sldMk cId="4060703325" sldId="305"/>
        </pc:sldMkLst>
        <pc:spChg chg="mod">
          <ac:chgData name="Sean Albertyn" userId="f499a6e059928ae0" providerId="LiveId" clId="{AE64FCEC-2C26-418C-80E2-383765709D65}" dt="2022-05-12T15:48:08.083" v="2798" actId="20577"/>
          <ac:spMkLst>
            <pc:docMk/>
            <pc:sldMk cId="4060703325" sldId="305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5:48:21.877" v="2826" actId="20577"/>
          <ac:graphicFrameMkLst>
            <pc:docMk/>
            <pc:sldMk cId="4060703325" sldId="305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5:48:11.380" v="2801" actId="1076"/>
          <ac:picMkLst>
            <pc:docMk/>
            <pc:sldMk cId="4060703325" sldId="305"/>
            <ac:picMk id="3" creationId="{354639F0-FE9E-5236-560D-42473FA2AE58}"/>
          </ac:picMkLst>
        </pc:picChg>
        <pc:picChg chg="del">
          <ac:chgData name="Sean Albertyn" userId="f499a6e059928ae0" providerId="LiveId" clId="{AE64FCEC-2C26-418C-80E2-383765709D65}" dt="2022-05-12T15:48:09.418" v="2799" actId="478"/>
          <ac:picMkLst>
            <pc:docMk/>
            <pc:sldMk cId="4060703325" sldId="305"/>
            <ac:picMk id="4" creationId="{0DF944BE-4C07-DA25-3FAF-1E8AA044F579}"/>
          </ac:picMkLst>
        </pc:picChg>
      </pc:sldChg>
      <pc:sldChg chg="addSp delSp modSp add del mod ord">
        <pc:chgData name="Sean Albertyn" userId="f499a6e059928ae0" providerId="LiveId" clId="{AE64FCEC-2C26-418C-80E2-383765709D65}" dt="2022-05-12T15:58:41.013" v="3103" actId="2696"/>
        <pc:sldMkLst>
          <pc:docMk/>
          <pc:sldMk cId="2756139140" sldId="306"/>
        </pc:sldMkLst>
        <pc:spChg chg="mod">
          <ac:chgData name="Sean Albertyn" userId="f499a6e059928ae0" providerId="LiveId" clId="{AE64FCEC-2C26-418C-80E2-383765709D65}" dt="2022-05-12T15:58:35.144" v="3098" actId="20577"/>
          <ac:spMkLst>
            <pc:docMk/>
            <pc:sldMk cId="2756139140" sldId="306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5:58:37.562" v="3101" actId="1076"/>
          <ac:picMkLst>
            <pc:docMk/>
            <pc:sldMk cId="2756139140" sldId="306"/>
            <ac:picMk id="3" creationId="{7AD28C35-E0BC-AEE5-07EC-2CE690535900}"/>
          </ac:picMkLst>
        </pc:picChg>
        <pc:picChg chg="del">
          <ac:chgData name="Sean Albertyn" userId="f499a6e059928ae0" providerId="LiveId" clId="{AE64FCEC-2C26-418C-80E2-383765709D65}" dt="2022-05-12T15:58:36.218" v="3099" actId="478"/>
          <ac:picMkLst>
            <pc:docMk/>
            <pc:sldMk cId="2756139140" sldId="306"/>
            <ac:picMk id="4" creationId="{4F00D796-D0A3-6977-B858-3F25A5733B67}"/>
          </ac:picMkLst>
        </pc:picChg>
      </pc:sldChg>
      <pc:sldChg chg="addSp delSp modSp add mod ord">
        <pc:chgData name="Sean Albertyn" userId="f499a6e059928ae0" providerId="LiveId" clId="{AE64FCEC-2C26-418C-80E2-383765709D65}" dt="2022-05-12T15:57:53.192" v="3092" actId="313"/>
        <pc:sldMkLst>
          <pc:docMk/>
          <pc:sldMk cId="2253466181" sldId="307"/>
        </pc:sldMkLst>
        <pc:spChg chg="mod">
          <ac:chgData name="Sean Albertyn" userId="f499a6e059928ae0" providerId="LiveId" clId="{AE64FCEC-2C26-418C-80E2-383765709D65}" dt="2022-05-12T15:56:09.993" v="2835" actId="20577"/>
          <ac:spMkLst>
            <pc:docMk/>
            <pc:sldMk cId="2253466181" sldId="30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5:57:53.192" v="3092" actId="313"/>
          <ac:graphicFrameMkLst>
            <pc:docMk/>
            <pc:sldMk cId="2253466181" sldId="30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5:56:11.221" v="2836" actId="478"/>
          <ac:picMkLst>
            <pc:docMk/>
            <pc:sldMk cId="2253466181" sldId="307"/>
            <ac:picMk id="3" creationId="{354639F0-FE9E-5236-560D-42473FA2AE58}"/>
          </ac:picMkLst>
        </pc:picChg>
        <pc:picChg chg="add mod">
          <ac:chgData name="Sean Albertyn" userId="f499a6e059928ae0" providerId="LiveId" clId="{AE64FCEC-2C26-418C-80E2-383765709D65}" dt="2022-05-12T15:56:15.296" v="2839" actId="1076"/>
          <ac:picMkLst>
            <pc:docMk/>
            <pc:sldMk cId="2253466181" sldId="307"/>
            <ac:picMk id="4" creationId="{630A8EAD-CA7D-0C25-CCF3-ECC934103285}"/>
          </ac:picMkLst>
        </pc:picChg>
        <pc:picChg chg="add mod">
          <ac:chgData name="Sean Albertyn" userId="f499a6e059928ae0" providerId="LiveId" clId="{AE64FCEC-2C26-418C-80E2-383765709D65}" dt="2022-05-12T15:56:34.730" v="2841" actId="1076"/>
          <ac:picMkLst>
            <pc:docMk/>
            <pc:sldMk cId="2253466181" sldId="307"/>
            <ac:picMk id="6" creationId="{161A03B2-23E9-7DF9-72B7-7742ADD2C542}"/>
          </ac:picMkLst>
        </pc:picChg>
      </pc:sldChg>
      <pc:sldChg chg="addSp delSp modSp add mod">
        <pc:chgData name="Sean Albertyn" userId="f499a6e059928ae0" providerId="LiveId" clId="{AE64FCEC-2C26-418C-80E2-383765709D65}" dt="2022-05-12T15:59:11.767" v="3120" actId="1076"/>
        <pc:sldMkLst>
          <pc:docMk/>
          <pc:sldMk cId="2539151297" sldId="308"/>
        </pc:sldMkLst>
        <pc:spChg chg="mod">
          <ac:chgData name="Sean Albertyn" userId="f499a6e059928ae0" providerId="LiveId" clId="{AE64FCEC-2C26-418C-80E2-383765709D65}" dt="2022-05-12T15:58:49.390" v="3116" actId="20577"/>
          <ac:spMkLst>
            <pc:docMk/>
            <pc:sldMk cId="2539151297" sldId="308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15:59:09.519" v="3117" actId="478"/>
          <ac:picMkLst>
            <pc:docMk/>
            <pc:sldMk cId="2539151297" sldId="308"/>
            <ac:picMk id="3" creationId="{7AD28C35-E0BC-AEE5-07EC-2CE690535900}"/>
          </ac:picMkLst>
        </pc:picChg>
        <pc:picChg chg="add mod">
          <ac:chgData name="Sean Albertyn" userId="f499a6e059928ae0" providerId="LiveId" clId="{AE64FCEC-2C26-418C-80E2-383765709D65}" dt="2022-05-12T15:59:11.767" v="3120" actId="1076"/>
          <ac:picMkLst>
            <pc:docMk/>
            <pc:sldMk cId="2539151297" sldId="308"/>
            <ac:picMk id="4" creationId="{52BFA783-9E16-63C0-D3A9-695608D7832B}"/>
          </ac:picMkLst>
        </pc:picChg>
      </pc:sldChg>
      <pc:sldChg chg="addSp delSp modSp add mod ord">
        <pc:chgData name="Sean Albertyn" userId="f499a6e059928ae0" providerId="LiveId" clId="{AE64FCEC-2C26-418C-80E2-383765709D65}" dt="2022-05-12T16:02:51.072" v="3129" actId="1076"/>
        <pc:sldMkLst>
          <pc:docMk/>
          <pc:sldMk cId="1568011933" sldId="309"/>
        </pc:sldMkLst>
        <pc:spChg chg="mod">
          <ac:chgData name="Sean Albertyn" userId="f499a6e059928ae0" providerId="LiveId" clId="{AE64FCEC-2C26-418C-80E2-383765709D65}" dt="2022-05-12T16:02:48.904" v="3126" actId="20577"/>
          <ac:spMkLst>
            <pc:docMk/>
            <pc:sldMk cId="1568011933" sldId="30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6:02:51.072" v="3129" actId="1076"/>
          <ac:picMkLst>
            <pc:docMk/>
            <pc:sldMk cId="1568011933" sldId="309"/>
            <ac:picMk id="3" creationId="{30E750A9-942D-3767-9C08-9D9736FDBC6F}"/>
          </ac:picMkLst>
        </pc:picChg>
        <pc:picChg chg="del">
          <ac:chgData name="Sean Albertyn" userId="f499a6e059928ae0" providerId="LiveId" clId="{AE64FCEC-2C26-418C-80E2-383765709D65}" dt="2022-05-12T16:02:49.755" v="3127" actId="478"/>
          <ac:picMkLst>
            <pc:docMk/>
            <pc:sldMk cId="1568011933" sldId="309"/>
            <ac:picMk id="4" creationId="{52BFA783-9E16-63C0-D3A9-695608D7832B}"/>
          </ac:picMkLst>
        </pc:picChg>
      </pc:sldChg>
      <pc:sldChg chg="addSp delSp modSp add del mod ord">
        <pc:chgData name="Sean Albertyn" userId="f499a6e059928ae0" providerId="LiveId" clId="{AE64FCEC-2C26-418C-80E2-383765709D65}" dt="2022-05-12T16:09:32.031" v="3184" actId="47"/>
        <pc:sldMkLst>
          <pc:docMk/>
          <pc:sldMk cId="1754587832" sldId="310"/>
        </pc:sldMkLst>
        <pc:spChg chg="mod">
          <ac:chgData name="Sean Albertyn" userId="f499a6e059928ae0" providerId="LiveId" clId="{AE64FCEC-2C26-418C-80E2-383765709D65}" dt="2022-05-12T16:09:13.904" v="3178" actId="20577"/>
          <ac:spMkLst>
            <pc:docMk/>
            <pc:sldMk cId="1754587832" sldId="310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16:09:19.405" v="3183" actId="1076"/>
          <ac:picMkLst>
            <pc:docMk/>
            <pc:sldMk cId="1754587832" sldId="310"/>
            <ac:picMk id="3" creationId="{9B884179-03D7-8677-6751-B63D0FB1D1F2}"/>
          </ac:picMkLst>
        </pc:picChg>
        <pc:picChg chg="del">
          <ac:chgData name="Sean Albertyn" userId="f499a6e059928ae0" providerId="LiveId" clId="{AE64FCEC-2C26-418C-80E2-383765709D65}" dt="2022-05-12T16:09:15.355" v="3179" actId="478"/>
          <ac:picMkLst>
            <pc:docMk/>
            <pc:sldMk cId="1754587832" sldId="310"/>
            <ac:picMk id="4" creationId="{630A8EAD-CA7D-0C25-CCF3-ECC934103285}"/>
          </ac:picMkLst>
        </pc:picChg>
        <pc:picChg chg="del">
          <ac:chgData name="Sean Albertyn" userId="f499a6e059928ae0" providerId="LiveId" clId="{AE64FCEC-2C26-418C-80E2-383765709D65}" dt="2022-05-12T16:09:15.609" v="3180" actId="478"/>
          <ac:picMkLst>
            <pc:docMk/>
            <pc:sldMk cId="1754587832" sldId="310"/>
            <ac:picMk id="6" creationId="{161A03B2-23E9-7DF9-72B7-7742ADD2C542}"/>
          </ac:picMkLst>
        </pc:picChg>
      </pc:sldChg>
      <pc:sldChg chg="addSp delSp modSp add mod">
        <pc:chgData name="Sean Albertyn" userId="f499a6e059928ae0" providerId="LiveId" clId="{AE64FCEC-2C26-418C-80E2-383765709D65}" dt="2022-05-12T16:09:36.094" v="3187" actId="20577"/>
        <pc:sldMkLst>
          <pc:docMk/>
          <pc:sldMk cId="1623587399" sldId="311"/>
        </pc:sldMkLst>
        <pc:spChg chg="mod">
          <ac:chgData name="Sean Albertyn" userId="f499a6e059928ae0" providerId="LiveId" clId="{AE64FCEC-2C26-418C-80E2-383765709D65}" dt="2022-05-12T16:09:36.094" v="3187" actId="20577"/>
          <ac:spMkLst>
            <pc:docMk/>
            <pc:sldMk cId="1623587399" sldId="311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6:08:43.864" v="3176" actId="20577"/>
          <ac:graphicFrameMkLst>
            <pc:docMk/>
            <pc:sldMk cId="1623587399" sldId="311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16:07:51.049" v="3142" actId="1076"/>
          <ac:picMkLst>
            <pc:docMk/>
            <pc:sldMk cId="1623587399" sldId="311"/>
            <ac:picMk id="3" creationId="{63B12388-F943-00D3-3E91-99B3184CB4F1}"/>
          </ac:picMkLst>
        </pc:picChg>
        <pc:picChg chg="del">
          <ac:chgData name="Sean Albertyn" userId="f499a6e059928ae0" providerId="LiveId" clId="{AE64FCEC-2C26-418C-80E2-383765709D65}" dt="2022-05-12T16:07:47.106" v="3137" actId="478"/>
          <ac:picMkLst>
            <pc:docMk/>
            <pc:sldMk cId="1623587399" sldId="311"/>
            <ac:picMk id="4" creationId="{630A8EAD-CA7D-0C25-CCF3-ECC934103285}"/>
          </ac:picMkLst>
        </pc:picChg>
        <pc:picChg chg="del">
          <ac:chgData name="Sean Albertyn" userId="f499a6e059928ae0" providerId="LiveId" clId="{AE64FCEC-2C26-418C-80E2-383765709D65}" dt="2022-05-12T16:07:47.426" v="3138" actId="478"/>
          <ac:picMkLst>
            <pc:docMk/>
            <pc:sldMk cId="1623587399" sldId="311"/>
            <ac:picMk id="6" creationId="{161A03B2-23E9-7DF9-72B7-7742ADD2C542}"/>
          </ac:picMkLst>
        </pc:picChg>
        <pc:picChg chg="add mod">
          <ac:chgData name="Sean Albertyn" userId="f499a6e059928ae0" providerId="LiveId" clId="{AE64FCEC-2C26-418C-80E2-383765709D65}" dt="2022-05-12T16:08:06.905" v="3144" actId="1076"/>
          <ac:picMkLst>
            <pc:docMk/>
            <pc:sldMk cId="1623587399" sldId="311"/>
            <ac:picMk id="7" creationId="{03180238-23D4-7B49-0EDC-BBED6C0FEF91}"/>
          </ac:picMkLst>
        </pc:picChg>
      </pc:sldChg>
      <pc:sldChg chg="addSp delSp modSp add mod">
        <pc:chgData name="Sean Albertyn" userId="f499a6e059928ae0" providerId="LiveId" clId="{AE64FCEC-2C26-418C-80E2-383765709D65}" dt="2022-05-12T16:31:39.966" v="3286" actId="20577"/>
        <pc:sldMkLst>
          <pc:docMk/>
          <pc:sldMk cId="1201676856" sldId="312"/>
        </pc:sldMkLst>
        <pc:spChg chg="mod">
          <ac:chgData name="Sean Albertyn" userId="f499a6e059928ae0" providerId="LiveId" clId="{AE64FCEC-2C26-418C-80E2-383765709D65}" dt="2022-05-12T16:30:37.463" v="3198" actId="20577"/>
          <ac:spMkLst>
            <pc:docMk/>
            <pc:sldMk cId="1201676856" sldId="31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16:31:39.966" v="3286" actId="20577"/>
          <ac:graphicFrameMkLst>
            <pc:docMk/>
            <pc:sldMk cId="1201676856" sldId="312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5-12T16:30:38.965" v="3199" actId="478"/>
          <ac:picMkLst>
            <pc:docMk/>
            <pc:sldMk cId="1201676856" sldId="312"/>
            <ac:picMk id="3" creationId="{63B12388-F943-00D3-3E91-99B3184CB4F1}"/>
          </ac:picMkLst>
        </pc:picChg>
        <pc:picChg chg="add mod">
          <ac:chgData name="Sean Albertyn" userId="f499a6e059928ae0" providerId="LiveId" clId="{AE64FCEC-2C26-418C-80E2-383765709D65}" dt="2022-05-12T16:30:44.802" v="3205" actId="1076"/>
          <ac:picMkLst>
            <pc:docMk/>
            <pc:sldMk cId="1201676856" sldId="312"/>
            <ac:picMk id="4" creationId="{EE79ADB4-DF88-0ED5-C905-484F83FD5A49}"/>
          </ac:picMkLst>
        </pc:picChg>
        <pc:picChg chg="add mod">
          <ac:chgData name="Sean Albertyn" userId="f499a6e059928ae0" providerId="LiveId" clId="{AE64FCEC-2C26-418C-80E2-383765709D65}" dt="2022-05-12T16:31:07.583" v="3207" actId="1076"/>
          <ac:picMkLst>
            <pc:docMk/>
            <pc:sldMk cId="1201676856" sldId="312"/>
            <ac:picMk id="6" creationId="{2D9E58B7-B23A-10D0-6AAA-B05EC58B87AA}"/>
          </ac:picMkLst>
        </pc:picChg>
        <pc:picChg chg="del">
          <ac:chgData name="Sean Albertyn" userId="f499a6e059928ae0" providerId="LiveId" clId="{AE64FCEC-2C26-418C-80E2-383765709D65}" dt="2022-05-12T16:30:39.312" v="3200" actId="478"/>
          <ac:picMkLst>
            <pc:docMk/>
            <pc:sldMk cId="1201676856" sldId="312"/>
            <ac:picMk id="7" creationId="{03180238-23D4-7B49-0EDC-BBED6C0FEF91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414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000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30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43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1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08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3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425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382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933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068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413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507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2872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642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4500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1384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171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9870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9368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A0754-DFC2-71C6-8489-A37A98B1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8932"/>
            <a:ext cx="9144000" cy="28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97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F9E9E-5FEF-23BA-DECE-9DD36141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9463"/>
            <a:ext cx="9144000" cy="31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0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9240251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5 pizzas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cat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Stepped through the menu choice 5 times </a:t>
                      </a:r>
                      <a:r>
                        <a:rPr lang="en-GB" sz="1200"/>
                        <a:t>Program broke 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0E93CF-B0F0-BFB0-A830-46B982CE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3" y="1176913"/>
            <a:ext cx="3942795" cy="18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44FD-A99A-777A-DC7D-CC6E3C6D8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038"/>
            <a:ext cx="3501428" cy="21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151555380"/>
              </p:ext>
            </p:extLst>
          </p:nvPr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EC843B6-1E4A-95CB-F331-8EFD647C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6" y="1314740"/>
            <a:ext cx="4279630" cy="138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2AB5A-6294-DCB1-D3E9-124A439DF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918" y="813167"/>
            <a:ext cx="3506180" cy="21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362618-69F0-8857-773A-2051EE6E3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5" y="1098484"/>
            <a:ext cx="3797608" cy="2113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B760-8464-12D1-B2C2-DDAD6A94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42" y="895392"/>
            <a:ext cx="3410992" cy="23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30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6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28591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%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Space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Not valid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Must be between 1 to 5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Accepted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3FB143D-FB30-7360-E57C-D60A812A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279" y="775424"/>
            <a:ext cx="3227157" cy="24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6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AB22F-AFA2-1B05-DFF4-2C202898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470"/>
            <a:ext cx="9144000" cy="271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21AD4-0EFF-E625-1FE6-FBAB27D08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9049"/>
            <a:ext cx="9144000" cy="17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22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5D7C07-D742-F8C1-876D-DD4B0F6F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684"/>
            <a:ext cx="9144000" cy="28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5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0D796-D0A3-6977-B858-3F25A573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982"/>
            <a:ext cx="9144000" cy="280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65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54629158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</a:t>
                      </a:r>
                      <a:r>
                        <a:rPr lang="en-GB" sz="1200"/>
                        <a:t>correctely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EA49693-95A3-DFEF-E96F-A0DC50C0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61" y="1121080"/>
            <a:ext cx="4386680" cy="1384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172C9-0D0B-36B5-111A-D901E2D1F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925" y="1354515"/>
            <a:ext cx="3654129" cy="7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2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70663434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Prints correctly but needs more formatting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802A5E5-82EE-CC8B-2021-A79A9294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189"/>
            <a:ext cx="4572000" cy="1173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DF339-53C5-6F3B-27C0-86F99F25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709" y="1398189"/>
            <a:ext cx="3200677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2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084800595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Ran with test data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Function prints everything probably on separate lines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1AFFAD9-69B9-58B7-DB7E-623E5CAC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6858"/>
            <a:ext cx="4876297" cy="107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F9625-4F1F-ACF5-4A65-C28F90AEF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43" y="1220177"/>
            <a:ext cx="3314987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8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5011579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Choose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Pickup worked – printed name and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Delivery worked – printed name, and phone , and address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DF944BE-4C07-DA25-3FAF-1E8AA044F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7" y="1089669"/>
            <a:ext cx="6073698" cy="20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47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7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68039586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Choose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Choose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Pickup worked – printed name and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Delivery worked – printed name, and phone , and address, includes delivery fee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4639F0-FE9E-5236-560D-42473FA2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43" y="1136110"/>
            <a:ext cx="6873836" cy="23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0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8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28C35-E0BC-AEE5-07EC-2CE690535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7426"/>
            <a:ext cx="9144000" cy="26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39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8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FA783-9E16-63C0-D3A9-695608D78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140"/>
            <a:ext cx="9144000" cy="209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51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8 -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4171826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1 choose confirm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 2 choose </a:t>
                      </a:r>
                      <a:r>
                        <a:rPr lang="en-GB" sz="1200" dirty="0" err="1"/>
                        <a:t>canceol</a:t>
                      </a:r>
                      <a:endParaRPr lang="en-GB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4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confirm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cancel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Requested to ask to type 1 or 2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Doesn't work comes up with error message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0A8EAD-CA7D-0C25-CCF3-ECC934103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845353"/>
            <a:ext cx="3146040" cy="2173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1A03B2-23E9-7DF9-72B7-7742ADD2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408" y="1446668"/>
            <a:ext cx="4282811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66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9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750A9-942D-3767-9C08-9D9736FD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726"/>
            <a:ext cx="9144000" cy="265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11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9 -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70645147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1 choose new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 2 choose exit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4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start new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exit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Requested to ask to type 1 or 2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Doesn't work comes up with error message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B12388-F943-00D3-3E91-99B3184CB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4" y="767501"/>
            <a:ext cx="3596917" cy="2370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80238-23D4-7B49-0EDC-BBED6C0FE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94" y="1751914"/>
            <a:ext cx="3414056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87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9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562149590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Entered 1 choose new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Enter 2 choose exit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Data remains in the order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start new order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Confirm worked to exit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Will need to clear data from </a:t>
                      </a:r>
                      <a:r>
                        <a:rPr lang="en-GB" sz="1200"/>
                        <a:t>these lists</a:t>
                      </a: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E79ADB4-DF88-0ED5-C905-484F83FD5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05" y="1127769"/>
            <a:ext cx="2825027" cy="2112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E58B7-B23A-10D0-6AAA-B05EC58B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7" y="1256883"/>
            <a:ext cx="2758679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76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1579</Words>
  <Application>Microsoft Office PowerPoint</Application>
  <PresentationFormat>On-screen Show (16:9)</PresentationFormat>
  <Paragraphs>290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Component 6 (Trello screenshot)</vt:lpstr>
      <vt:lpstr>Component 6 version 2 (Trello screenshot)</vt:lpstr>
      <vt:lpstr>Component 6 - Test Plan (?and screenshot) </vt:lpstr>
      <vt:lpstr>Component 6 version 2 - Test Plan (?and screenshot) </vt:lpstr>
      <vt:lpstr>Component 6 version 3 - Test Plan (?and screenshot) </vt:lpstr>
      <vt:lpstr>Component 6 version 4 - Test Plan (?and screenshot) </vt:lpstr>
      <vt:lpstr>Component 7 (Trello screenshot)</vt:lpstr>
      <vt:lpstr>Component 7 version 2 (Trello screenshot)</vt:lpstr>
      <vt:lpstr>Component 7 version 3 (Trello screenshot)</vt:lpstr>
      <vt:lpstr>Component 7 version 4 (Trello screenshot)</vt:lpstr>
      <vt:lpstr>Component 7 - Test Plan (?and screenshot) </vt:lpstr>
      <vt:lpstr>Component 7 version 2 - Test Plan (?and screenshot) </vt:lpstr>
      <vt:lpstr>Component 7 version 3 - Test Plan (?and screenshot) </vt:lpstr>
      <vt:lpstr>Component 7 version 4 - Test Plan (?and screenshot) </vt:lpstr>
      <vt:lpstr>Component 7 version 5 - Test Plan (?and screenshot) </vt:lpstr>
      <vt:lpstr>Component 8 (Trello screenshot)</vt:lpstr>
      <vt:lpstr>Component 8 version 2 (Trello screenshot)</vt:lpstr>
      <vt:lpstr>Component 8 - Test Plan (?and screenshot) </vt:lpstr>
      <vt:lpstr>Component 9 (Trello screenshot)</vt:lpstr>
      <vt:lpstr>Component 9 - Test Plan (?and screenshot) </vt:lpstr>
      <vt:lpstr>Component 9 version 2 -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2022-05-12T16:31:43Z</dcterms:modified>
</cp:coreProperties>
</file>